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sldIdLst>
    <p:sldId id="256" r:id="rId2"/>
    <p:sldId id="261" r:id="rId3"/>
    <p:sldId id="273" r:id="rId4"/>
    <p:sldId id="274" r:id="rId5"/>
    <p:sldId id="270" r:id="rId6"/>
    <p:sldId id="272" r:id="rId7"/>
    <p:sldId id="271" r:id="rId8"/>
    <p:sldId id="263" r:id="rId9"/>
    <p:sldId id="260" r:id="rId10"/>
    <p:sldId id="264" r:id="rId11"/>
    <p:sldId id="262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61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audio1.wav>
</file>

<file path=ppt/media/audio2.wav>
</file>

<file path=ppt/media/image1.jpeg>
</file>

<file path=ppt/media/image10.png>
</file>

<file path=ppt/media/image11.jp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52E61-DCDC-4664-B2B2-5A5F51C5E4AE}" type="datetimeFigureOut">
              <a:rPr lang="en-CA" smtClean="0"/>
              <a:t>2018-09-10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345029-7590-4D28-B8A5-13D53524637B}" type="slidenum">
              <a:rPr lang="en-CA" smtClean="0"/>
              <a:t>‹#›</a:t>
            </a:fld>
            <a:endParaRPr lang="en-CA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983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52E61-DCDC-4664-B2B2-5A5F51C5E4AE}" type="datetimeFigureOut">
              <a:rPr lang="en-CA" smtClean="0"/>
              <a:t>2018-09-10</a:t>
            </a:fld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345029-7590-4D28-B8A5-13D53524637B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15195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52E61-DCDC-4664-B2B2-5A5F51C5E4AE}" type="datetimeFigureOut">
              <a:rPr lang="en-CA" smtClean="0"/>
              <a:t>2018-09-10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345029-7590-4D28-B8A5-13D53524637B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841687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52E61-DCDC-4664-B2B2-5A5F51C5E4AE}" type="datetimeFigureOut">
              <a:rPr lang="en-CA" smtClean="0"/>
              <a:t>2018-09-10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345029-7590-4D28-B8A5-13D53524637B}" type="slidenum">
              <a:rPr lang="en-CA" smtClean="0"/>
              <a:t>‹#›</a:t>
            </a:fld>
            <a:endParaRPr lang="en-CA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48252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52E61-DCDC-4664-B2B2-5A5F51C5E4AE}" type="datetimeFigureOut">
              <a:rPr lang="en-CA" smtClean="0"/>
              <a:t>2018-09-10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345029-7590-4D28-B8A5-13D53524637B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2898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52E61-DCDC-4664-B2B2-5A5F51C5E4AE}" type="datetimeFigureOut">
              <a:rPr lang="en-CA" smtClean="0"/>
              <a:t>2018-09-10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345029-7590-4D28-B8A5-13D53524637B}" type="slidenum">
              <a:rPr lang="en-CA" smtClean="0"/>
              <a:t>‹#›</a:t>
            </a:fld>
            <a:endParaRPr lang="en-CA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55547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52E61-DCDC-4664-B2B2-5A5F51C5E4AE}" type="datetimeFigureOut">
              <a:rPr lang="en-CA" smtClean="0"/>
              <a:t>2018-09-10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345029-7590-4D28-B8A5-13D53524637B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77543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52E61-DCDC-4664-B2B2-5A5F51C5E4AE}" type="datetimeFigureOut">
              <a:rPr lang="en-CA" smtClean="0"/>
              <a:t>2018-09-10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345029-7590-4D28-B8A5-13D53524637B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879998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52E61-DCDC-4664-B2B2-5A5F51C5E4AE}" type="datetimeFigureOut">
              <a:rPr lang="en-CA" smtClean="0"/>
              <a:t>2018-09-10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345029-7590-4D28-B8A5-13D53524637B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094642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52E61-DCDC-4664-B2B2-5A5F51C5E4AE}" type="datetimeFigureOut">
              <a:rPr lang="en-CA" smtClean="0"/>
              <a:t>2018-09-10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345029-7590-4D28-B8A5-13D53524637B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55328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52E61-DCDC-4664-B2B2-5A5F51C5E4AE}" type="datetimeFigureOut">
              <a:rPr lang="en-CA" smtClean="0"/>
              <a:t>2018-09-10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345029-7590-4D28-B8A5-13D53524637B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857879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52E61-DCDC-4664-B2B2-5A5F51C5E4AE}" type="datetimeFigureOut">
              <a:rPr lang="en-CA" smtClean="0"/>
              <a:t>2018-09-10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345029-7590-4D28-B8A5-13D53524637B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97818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52E61-DCDC-4664-B2B2-5A5F51C5E4AE}" type="datetimeFigureOut">
              <a:rPr lang="en-CA" smtClean="0"/>
              <a:t>2018-09-10</a:t>
            </a:fld>
            <a:endParaRPr lang="en-CA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345029-7590-4D28-B8A5-13D53524637B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256594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52E61-DCDC-4664-B2B2-5A5F51C5E4AE}" type="datetimeFigureOut">
              <a:rPr lang="en-CA" smtClean="0"/>
              <a:t>2018-09-10</a:t>
            </a:fld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345029-7590-4D28-B8A5-13D53524637B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52860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52E61-DCDC-4664-B2B2-5A5F51C5E4AE}" type="datetimeFigureOut">
              <a:rPr lang="en-CA" smtClean="0"/>
              <a:t>2018-09-10</a:t>
            </a:fld>
            <a:endParaRPr lang="en-CA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345029-7590-4D28-B8A5-13D53524637B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205403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52E61-DCDC-4664-B2B2-5A5F51C5E4AE}" type="datetimeFigureOut">
              <a:rPr lang="en-CA" smtClean="0"/>
              <a:t>2018-09-10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345029-7590-4D28-B8A5-13D53524637B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501388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52E61-DCDC-4664-B2B2-5A5F51C5E4AE}" type="datetimeFigureOut">
              <a:rPr lang="en-CA" smtClean="0"/>
              <a:t>2018-09-10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345029-7590-4D28-B8A5-13D53524637B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857049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">
        <p14:vortex dir="r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3AC52E61-DCDC-4664-B2B2-5A5F51C5E4AE}" type="datetimeFigureOut">
              <a:rPr lang="en-CA" smtClean="0"/>
              <a:t>2018-09-10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93345029-7590-4D28-B8A5-13D53524637B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8025320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mc:AlternateContent xmlns:mc="http://schemas.openxmlformats.org/markup-compatibility/2006" xmlns:p14="http://schemas.microsoft.com/office/powerpoint/2010/main">
    <mc:Choice Requires="p14">
      <p:transition spd="slow" p14:dur="5000">
        <p14:vortex dir="r"/>
      </p:transition>
    </mc:Choice>
    <mc:Fallback xmlns="">
      <p:transition spd="slow"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2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audio" Target="../media/audio2.wav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01A4F-F792-46D4-9FB1-9D28988C89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15122" y="4402739"/>
            <a:ext cx="4198289" cy="1113184"/>
          </a:xfrm>
        </p:spPr>
        <p:txBody>
          <a:bodyPr>
            <a:normAutofit fontScale="90000"/>
          </a:bodyPr>
          <a:lstStyle/>
          <a:p>
            <a:r>
              <a:rPr lang="en-CA" sz="2800" b="1" dirty="0">
                <a:latin typeface="Century Gothic" panose="020B0502020202020204" pitchFamily="34" charset="0"/>
              </a:rPr>
              <a:t>Getting to know me more </a:t>
            </a:r>
            <a:br>
              <a:rPr lang="en-CA" sz="2800" b="1" dirty="0">
                <a:latin typeface="Century Gothic" panose="020B0502020202020204" pitchFamily="34" charset="0"/>
              </a:rPr>
            </a:br>
            <a:br>
              <a:rPr lang="en-CA" sz="2800" b="1" dirty="0">
                <a:latin typeface="Century Gothic" panose="020B0502020202020204" pitchFamily="34" charset="0"/>
              </a:rPr>
            </a:br>
            <a:br>
              <a:rPr lang="en-CA" sz="2800" b="1" dirty="0">
                <a:latin typeface="Century Gothic" panose="020B0502020202020204" pitchFamily="34" charset="0"/>
              </a:rPr>
            </a:br>
            <a:endParaRPr lang="en-CA" sz="2800" b="1" dirty="0">
              <a:latin typeface="Century Gothic" panose="020B0502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2C0886-6D1B-431D-B52A-FCED06C488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18967" y="5219443"/>
            <a:ext cx="3919593" cy="592961"/>
          </a:xfrm>
        </p:spPr>
        <p:txBody>
          <a:bodyPr/>
          <a:lstStyle/>
          <a:p>
            <a:r>
              <a:rPr lang="en-CA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Written by Sarthak Nadkarni    </a:t>
            </a:r>
          </a:p>
        </p:txBody>
      </p:sp>
      <p:pic>
        <p:nvPicPr>
          <p:cNvPr id="3074" name="Picture 2" descr="https://lh3.googleusercontent.com/Zb3LmFnFyjQuGxRsTE8witfCwlTa031-PxWulxyYcA_MaZAxbQgNfYjyY4Jn39i67SU0sRq-Qy87niMPLPP-FqRi15w1U0G2iK917i9iChl-wRvVIYtcNaXPwgIgPOmRAxxBhttmASB3PRh673WmLOKeURIkVpNfKMbfAfTibc4G3uzeZPhyMUl6MDWdhHKkvI-egev9BpMu360YBOiABKapKEnmSo0tmHcjlicfLfNrCoAqK79SKJKMu6-oA37xugKtGmfsv2CrX1imf-NfDMNxqog3SVy0iMSQDD85McGdif0uUErbfz4nI_FTKHStkdw58VNsmvsdfBbd6pVAluORz_Rs9KeoY5vPCP_0tKcQDFLCMIc3UhN9ehTSeGlY0X9YjCGXECMSZHSj-fggJmvgHgX7z36jLe-BWHe2F5_Wh5mNj7JmlCVmAbCSrH8qh63RFS-fUiTihl6aay8yK6r8HP3FJqZnx8PHSUMnTAt_zeFOlUpK8UtK66EpzHLOHaI-ssNSY8qmqTdqyg89JXu84Qfy82wU4rHSCN5eFq-DnvXpyGdN2WqI1uUvMhbGjszmi4MP26kBAlXBKjteRmgCw6ZznQgbMb2YNyd_GKv9XUAUMx5F-HUyCcZy0XSz=w570-h519-no">
            <a:extLst>
              <a:ext uri="{FF2B5EF4-FFF2-40B4-BE49-F238E27FC236}">
                <a16:creationId xmlns:a16="http://schemas.microsoft.com/office/drawing/2014/main" id="{1627D370-AC0D-41D1-9A06-35F47A995D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1322174"/>
            <a:ext cx="3383280" cy="308056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C36E514-97D3-4A64-8960-0BAABE2F0FB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6989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0" advClick="0" advTm="20000">
        <p14:doors dir="vert"/>
      </p:transition>
    </mc:Choice>
    <mc:Fallback>
      <p:transition spd="slow" advClick="0" advTm="2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4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EB10BB1-DE51-49A7-AA2C-A414B31F35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934" y="444832"/>
            <a:ext cx="4272873" cy="355616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9FA5B5E-205E-4AB0-B555-ADBF3ED85C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8399" y="1477327"/>
            <a:ext cx="7025957" cy="4927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717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4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25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534D490-D857-48A1-B3F0-5363ADD865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5635" y="898497"/>
            <a:ext cx="7871791" cy="4468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117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">
        <p14:vortex dir="r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43F8250A-B5BC-48E8-9E34-320C6AB613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Snip Diagonal Corner Rectangle 24">
            <a:extLst>
              <a:ext uri="{FF2B5EF4-FFF2-40B4-BE49-F238E27FC236}">
                <a16:creationId xmlns:a16="http://schemas.microsoft.com/office/drawing/2014/main" id="{A2829537-8D6E-4F27-8454-8F19BEA8C1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8229" y="620722"/>
            <a:ext cx="10935543" cy="5286838"/>
          </a:xfrm>
          <a:prstGeom prst="snip2DiagRect">
            <a:avLst>
              <a:gd name="adj1" fmla="val 10787"/>
              <a:gd name="adj2" fmla="val 0"/>
            </a:avLst>
          </a:prstGeom>
          <a:solidFill>
            <a:schemeClr val="tx1"/>
          </a:solidFill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https://lh3.googleusercontent.com/QV4mv4GTZAAHtrpNpnRtkAATTGTyeMKjJgidJBeAsF1JsZb1vH2ZLtSOBxDkYursrBQAnJSNJF7LZlySf-sHoIxy8qVh37_khWRJy42MPhB1mtrfJKeeTxdWb5VczjMEgHb33_6C0y3OvY_iaPWviuSsdcrbp7KrhNzMJcGEqKazZOuWQ_WPoE5O-99NdjTXU8N86v9fRVHl2yTQ7KoD1iZD7_upp489Syw4okqMGf2lFbB52mfrSAVSkVDS8Pvr4-Fm0uHWbp3vF35o_bxCUyZj9NSfq2MSdSSMY0NUikYMc9ZRxE0oiv9u7C_aNLts56vNQcXxVoNvNXjrKBddQ-_pgyidzyO4iNKxQNrPkIdDtlp-I0pYXvSo-lukq_amYjnycaZ8mSp8PvQNvR-AMm_9d2McKQ-ptEywfp3M1UOzauUB6CUb3wapk4sNbpJxOmsxN6Hq9AA12Jl4NjJyzieiKpNrjiKhVx8IIxTqns_3y7Zr9-uKBU7izmVJhbVK9Hzh6xw6v3Jaq_NHhTau1vejm2T8FlVVjMHq8edlucgxRje8s7D-dxK8GBJPiehxIVT2aNi92ak9oxcQT7tU4_NkhMun7tw5E8pcdg-rBC1ojUNwBGbk-qU2h4ekzX0=w1179-h884-no">
            <a:extLst>
              <a:ext uri="{FF2B5EF4-FFF2-40B4-BE49-F238E27FC236}">
                <a16:creationId xmlns:a16="http://schemas.microsoft.com/office/drawing/2014/main" id="{0C25B9A5-D69C-4302-BE12-C0DDEB44F0D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535" r="2" b="23167"/>
          <a:stretch/>
        </p:blipFill>
        <p:spPr bwMode="auto">
          <a:xfrm>
            <a:off x="792480" y="786117"/>
            <a:ext cx="10607040" cy="4956048"/>
          </a:xfrm>
          <a:custGeom>
            <a:avLst/>
            <a:gdLst>
              <a:gd name="connsiteX0" fmla="*/ 497480 w 10607040"/>
              <a:gd name="connsiteY0" fmla="*/ 0 h 4956048"/>
              <a:gd name="connsiteX1" fmla="*/ 10607040 w 10607040"/>
              <a:gd name="connsiteY1" fmla="*/ 0 h 4956048"/>
              <a:gd name="connsiteX2" fmla="*/ 10607040 w 10607040"/>
              <a:gd name="connsiteY2" fmla="*/ 4485407 h 4956048"/>
              <a:gd name="connsiteX3" fmla="*/ 10131692 w 10607040"/>
              <a:gd name="connsiteY3" fmla="*/ 4956048 h 4956048"/>
              <a:gd name="connsiteX4" fmla="*/ 0 w 10607040"/>
              <a:gd name="connsiteY4" fmla="*/ 4956048 h 4956048"/>
              <a:gd name="connsiteX5" fmla="*/ 0 w 10607040"/>
              <a:gd name="connsiteY5" fmla="*/ 492554 h 4956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607040" h="4956048">
                <a:moveTo>
                  <a:pt x="497480" y="0"/>
                </a:moveTo>
                <a:lnTo>
                  <a:pt x="10607040" y="0"/>
                </a:lnTo>
                <a:lnTo>
                  <a:pt x="10607040" y="4485407"/>
                </a:lnTo>
                <a:lnTo>
                  <a:pt x="10131692" y="4956048"/>
                </a:lnTo>
                <a:lnTo>
                  <a:pt x="0" y="4956048"/>
                </a:lnTo>
                <a:lnTo>
                  <a:pt x="0" y="492554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967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">
        <p14:vortex dir="r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close up of a road&#10;&#10;Description generated with high confidence">
            <a:extLst>
              <a:ext uri="{FF2B5EF4-FFF2-40B4-BE49-F238E27FC236}">
                <a16:creationId xmlns:a16="http://schemas.microsoft.com/office/drawing/2014/main" id="{5A3665C8-41E6-4434-A60B-CE25EEA03B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272" y="278295"/>
            <a:ext cx="7442421" cy="308510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3A929E8-76D4-47D3-90E3-ABCA4B7880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8070573" y="4506878"/>
            <a:ext cx="3867904" cy="217792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C84DF4B-E141-40AD-852D-2E443114875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293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423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A1DFE-88AA-4192-866A-F03ADA0B7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/>
              <a:t>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93F7B1E-63BA-4831-B39E-8B8C7B98DB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512562" y="2789936"/>
            <a:ext cx="5373050" cy="3346704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BE6EC9E-38F2-4171-B6B0-5153813462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452" y="685799"/>
            <a:ext cx="5269548" cy="322168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80BED2A-2340-4C8C-8C61-DD53C0DA78B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7420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469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33073F7-DF69-4422-8C87-40B03F8C08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377" y="589280"/>
            <a:ext cx="9692639" cy="294109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BA12C2C-E64C-457F-9BDC-7F3501797D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09675" y="4031311"/>
            <a:ext cx="2987040" cy="191626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61C2AC2-1033-4D3B-9BFE-7FEF09BAB7B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38122" y="3943847"/>
            <a:ext cx="2806810" cy="2092114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337392C-B26B-4546-85D8-56A65E2567A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341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9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5316FF5-6A07-4DEB-87ED-CC948D9458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666" y="765312"/>
            <a:ext cx="4651513" cy="296949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6B95216-C3A5-4990-8491-4DB4C86A39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7692" y="2146852"/>
            <a:ext cx="6089015" cy="3116911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6799990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20000">
        <p14:switch dir="r"/>
        <p:sndAc>
          <p:stSnd>
            <p:snd r:embed="rId2" name="breeze.wav"/>
          </p:stSnd>
        </p:sndAc>
      </p:transition>
    </mc:Choice>
    <mc:Fallback>
      <p:transition spd="slow" advTm="20000">
        <p:fade/>
        <p:sndAc>
          <p:stSnd>
            <p:snd r:embed="rId2" name="breeze.wav"/>
          </p:stSnd>
        </p:sndAc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D6B022C-D2FB-4F48-A398-DAA61D78B2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56640" y="1117600"/>
            <a:ext cx="8910320" cy="4561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5927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lh3.googleusercontent.com/zdDjlVTwl7u9w7VeazrEOxQ0hcfqdlHn6qnlwvOyE5NZMsRFmAl_xFDGrxzgoitd2c29NoSZf3bebhADCuzWOWe03Pu003m_fUu9SKSqpMSjoJLb-YgttIOXIgR_T7toi6kUOS98ORVXY5mvNWm_s8v3ZU-arjkFf1-cDL-0hFii4hYDxH4r9BcW7dEtPXH-DAWwwV7g6A7vpDE3CVC7cAwKlw-F6Biow6_gsiTpzpjxaCTSEpNhM5WGbd_eJo0Fl89DqU7cCzaU_glmPSXmzzs_s4Y8WLwdspcKb8ZrIeWPBQSGJQHOGBUq-KFh3Vok33Jwvmfxr1bH5HeAqLnfTJN2yrrtFK4LFHYT2qeEyOr-YRZ77W4ASuK-JRv-IGSnzWdosv6d6z6A2RrdNLeOohYz1cXLSXLio7JLav0UYjayEIYqpf3dBko9Z4BU_QuJ56xkGzaAQem7o1llUjZTJdPrFxrqR6pHTu4ynD1PjVW-UxYT-N7R4YrpGmwwMy8_zU4wxeup86neA_K6DvUc1tG0RsrweScKgpFhYaQagELw85dVhQ_bUzfU15EiserX8HRjCQwFF0Vzqgopc837V1ZygHQIOMAIVBJU4yt84Xkdaq9IbzunGDo67q2e9Fk=w1328-h747-no">
            <a:extLst>
              <a:ext uri="{FF2B5EF4-FFF2-40B4-BE49-F238E27FC236}">
                <a16:creationId xmlns:a16="http://schemas.microsoft.com/office/drawing/2014/main" id="{1E0FEA9D-BC25-4D0F-9A4D-2680C5A868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838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2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2A63CC3-9A87-4602-8FAC-1F87C8B3A0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029" y="1039633"/>
            <a:ext cx="4241441" cy="477873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04775E2-CD7B-405F-B266-F7A84DB580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039633"/>
            <a:ext cx="3613328" cy="4778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7671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>
        <p14:honeycomb/>
        <p:sndAc>
          <p:stSnd>
            <p:snd r:embed="rId2" name="chimes.wav"/>
          </p:stSnd>
        </p:sndAc>
      </p:transition>
    </mc:Choice>
    <mc:Fallback>
      <p:transition spd="slow">
        <p:fade/>
        <p:sndAc>
          <p:stSnd>
            <p:snd r:embed="rId2" name="chimes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751</TotalTime>
  <Words>10</Words>
  <Application>Microsoft Office PowerPoint</Application>
  <PresentationFormat>Widescreen</PresentationFormat>
  <Paragraphs>3</Paragraphs>
  <Slides>11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Century Gothic</vt:lpstr>
      <vt:lpstr>Wingdings 3</vt:lpstr>
      <vt:lpstr>Slice</vt:lpstr>
      <vt:lpstr>Getting to know me more    </vt:lpstr>
      <vt:lpstr>PowerPoint Presentation</vt:lpstr>
      <vt:lpstr>PowerPoint Presentation</vt:lpstr>
      <vt:lpstr>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Story Of My Life</dc:title>
  <dc:creator>Sarthak Nadkarni</dc:creator>
  <cp:lastModifiedBy>Sarthak Nadkarni</cp:lastModifiedBy>
  <cp:revision>40</cp:revision>
  <dcterms:created xsi:type="dcterms:W3CDTF">2018-09-07T00:00:57Z</dcterms:created>
  <dcterms:modified xsi:type="dcterms:W3CDTF">2018-09-11T04:58:33Z</dcterms:modified>
</cp:coreProperties>
</file>

<file path=docProps/thumbnail.jpeg>
</file>